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C0F1B-BECC-4CD9-B3ED-D94E60140880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E395F-B087-4EA6-885C-0460F1E049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C0F1B-BECC-4CD9-B3ED-D94E60140880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E395F-B087-4EA6-885C-0460F1E04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C0F1B-BECC-4CD9-B3ED-D94E60140880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E395F-B087-4EA6-885C-0460F1E04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C0F1B-BECC-4CD9-B3ED-D94E60140880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E395F-B087-4EA6-885C-0460F1E04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C0F1B-BECC-4CD9-B3ED-D94E60140880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16E395F-B087-4EA6-885C-0460F1E049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C0F1B-BECC-4CD9-B3ED-D94E60140880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E395F-B087-4EA6-885C-0460F1E04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C0F1B-BECC-4CD9-B3ED-D94E60140880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E395F-B087-4EA6-885C-0460F1E04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C0F1B-BECC-4CD9-B3ED-D94E60140880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E395F-B087-4EA6-885C-0460F1E04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C0F1B-BECC-4CD9-B3ED-D94E60140880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E395F-B087-4EA6-885C-0460F1E04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C0F1B-BECC-4CD9-B3ED-D94E60140880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E395F-B087-4EA6-885C-0460F1E04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C0F1B-BECC-4CD9-B3ED-D94E60140880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E395F-B087-4EA6-885C-0460F1E04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50C0F1B-BECC-4CD9-B3ED-D94E60140880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16E395F-B087-4EA6-885C-0460F1E049F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Jean Piaget(1896-1980)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Brennan O’Connor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Fernandes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4/28/13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76200"/>
            <a:ext cx="441960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0744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Assimilation and accommodation showed a correlation between how children add new information to what they already know</a:t>
            </a:r>
          </a:p>
          <a:p>
            <a:r>
              <a:rPr lang="en-US" dirty="0" smtClean="0"/>
              <a:t>Schemas were his building blocks of life that were assimilated and accommodated</a:t>
            </a:r>
          </a:p>
          <a:p>
            <a:r>
              <a:rPr lang="en-US" dirty="0" smtClean="0"/>
              <a:t>The stages of development we use even today paired along the side of Erik Erikson’s work which was influenced </a:t>
            </a:r>
            <a:r>
              <a:rPr lang="en-US" smtClean="0"/>
              <a:t>by Piaget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154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Piaget’s </a:t>
            </a:r>
            <a:r>
              <a:rPr lang="en-US" dirty="0" err="1" smtClean="0"/>
              <a:t>Begginning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Born in Neuchatel, Switzerland</a:t>
            </a:r>
          </a:p>
          <a:p>
            <a:r>
              <a:rPr lang="en-US" dirty="0" smtClean="0"/>
              <a:t>Was devoted to the studies of biology and zoology </a:t>
            </a:r>
          </a:p>
          <a:p>
            <a:r>
              <a:rPr lang="en-US" dirty="0" smtClean="0"/>
              <a:t>Published many articles mostly about systematic </a:t>
            </a:r>
            <a:r>
              <a:rPr lang="en-US" dirty="0" err="1" smtClean="0"/>
              <a:t>zooology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2271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Piaget’s Beginning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1918 awarded a doctorate of natural sciences from the University of Neuchatel for thesis on mollusks</a:t>
            </a:r>
          </a:p>
          <a:p>
            <a:r>
              <a:rPr lang="en-US" dirty="0" smtClean="0"/>
              <a:t>Authored the essay “Biology and War” in the same year</a:t>
            </a:r>
          </a:p>
          <a:p>
            <a:r>
              <a:rPr lang="en-US" dirty="0" smtClean="0"/>
              <a:t>Was an attack on instinctual explanations of war and on individualism, favored socialism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464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getting his doctorate he studied experimental psychology and psychopathology at Zurich </a:t>
            </a:r>
          </a:p>
          <a:p>
            <a:r>
              <a:rPr lang="en-US" dirty="0" smtClean="0"/>
              <a:t>Trained with Theodore </a:t>
            </a:r>
            <a:r>
              <a:rPr lang="en-US" dirty="0" err="1" smtClean="0"/>
              <a:t>Lipps</a:t>
            </a:r>
            <a:r>
              <a:rPr lang="en-US" dirty="0" smtClean="0"/>
              <a:t>, </a:t>
            </a:r>
            <a:r>
              <a:rPr lang="en-US" dirty="0" err="1" smtClean="0"/>
              <a:t>Eugen</a:t>
            </a:r>
            <a:r>
              <a:rPr lang="en-US" dirty="0" smtClean="0"/>
              <a:t> </a:t>
            </a:r>
            <a:r>
              <a:rPr lang="en-US" dirty="0" err="1" smtClean="0"/>
              <a:t>Bleuler</a:t>
            </a:r>
            <a:r>
              <a:rPr lang="en-US" dirty="0" smtClean="0"/>
              <a:t>, and Carl Jung then with Alfred </a:t>
            </a:r>
            <a:r>
              <a:rPr lang="en-US" dirty="0" err="1" smtClean="0"/>
              <a:t>Binet</a:t>
            </a:r>
            <a:endParaRPr lang="en-US" dirty="0" smtClean="0"/>
          </a:p>
          <a:p>
            <a:r>
              <a:rPr lang="en-US" dirty="0" smtClean="0"/>
              <a:t>Studied writings of Lucien Levy-</a:t>
            </a:r>
            <a:r>
              <a:rPr lang="en-US" dirty="0" err="1" smtClean="0"/>
              <a:t>Bruhl</a:t>
            </a:r>
            <a:r>
              <a:rPr lang="en-US" dirty="0" smtClean="0"/>
              <a:t> on the cognitive abilities of “primitive” people </a:t>
            </a:r>
          </a:p>
          <a:p>
            <a:r>
              <a:rPr lang="en-US" dirty="0" smtClean="0"/>
              <a:t>Built the thesis of “</a:t>
            </a:r>
            <a:r>
              <a:rPr lang="en-US" dirty="0" err="1" smtClean="0"/>
              <a:t>prelogical</a:t>
            </a:r>
            <a:r>
              <a:rPr lang="en-US" dirty="0" smtClean="0"/>
              <a:t> mentality” into his studies of children’s cognitive 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078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Wrote his first psychology article titled “Relationship between Psychoanalysis and Child Psychology” in 1920</a:t>
            </a:r>
          </a:p>
          <a:p>
            <a:r>
              <a:rPr lang="en-US" dirty="0" smtClean="0"/>
              <a:t>Two decades later had published six major books on such broad developmental topics</a:t>
            </a:r>
          </a:p>
          <a:p>
            <a:r>
              <a:rPr lang="en-US" dirty="0" smtClean="0"/>
              <a:t>Language, intelligence, moral judgment, reasoning, causality, and the construction of reality in children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26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Children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Conducted extensive interviews with children rather than administer the tests in a standardized manner which proved insightful</a:t>
            </a:r>
          </a:p>
          <a:p>
            <a:r>
              <a:rPr lang="en-US" dirty="0" smtClean="0"/>
              <a:t>Led to development of general theory of genetic epistemology which stressed the activation of schemas within serially progressive stages</a:t>
            </a:r>
          </a:p>
          <a:p>
            <a:r>
              <a:rPr lang="en-US" dirty="0" smtClean="0"/>
              <a:t>Stated that cognition develops in sequence from sensory-motor to abstract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66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epistemologist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be remembered as such </a:t>
            </a:r>
          </a:p>
          <a:p>
            <a:r>
              <a:rPr lang="en-US" dirty="0" smtClean="0"/>
              <a:t>Spent 30 years on child psychology rather than the five he planned on</a:t>
            </a:r>
          </a:p>
          <a:p>
            <a:r>
              <a:rPr lang="en-US" dirty="0" smtClean="0"/>
              <a:t>Research was guided by the quest for the psychogenesis of cognition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700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Piaget Cognitive Development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371600"/>
            <a:ext cx="7025843" cy="5345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9074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Piaget Cognitive Development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naturalistic observation and clinical interviews and studies</a:t>
            </a:r>
          </a:p>
          <a:p>
            <a:r>
              <a:rPr lang="en-US" dirty="0" smtClean="0"/>
              <a:t>Changed how the world viewed child development</a:t>
            </a:r>
          </a:p>
          <a:p>
            <a:r>
              <a:rPr lang="en-US" dirty="0" smtClean="0"/>
              <a:t>His ideas have had practical use in the education of children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8146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</TotalTime>
  <Words>350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Jean Piaget(1896-1980)</vt:lpstr>
      <vt:lpstr>Piaget’s Begginning </vt:lpstr>
      <vt:lpstr>Piaget’s Beginning Cont.</vt:lpstr>
      <vt:lpstr>Psychology</vt:lpstr>
      <vt:lpstr>New Ideas</vt:lpstr>
      <vt:lpstr>Children interaction</vt:lpstr>
      <vt:lpstr>Genetic epistemologist</vt:lpstr>
      <vt:lpstr>Piaget Cognitive Development</vt:lpstr>
      <vt:lpstr>Piaget Cognitive Development Contributions</vt:lpstr>
      <vt:lpstr>Contributions cont.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Jean Piaget(1896-1980)</dc:title>
  <dc:creator>O'Connor, Brennan</dc:creator>
  <cp:lastModifiedBy>O'Connor, Brennan</cp:lastModifiedBy>
  <cp:revision>4</cp:revision>
  <dcterms:created xsi:type="dcterms:W3CDTF">2013-04-30T10:36:25Z</dcterms:created>
  <dcterms:modified xsi:type="dcterms:W3CDTF">2013-04-30T11:08:19Z</dcterms:modified>
</cp:coreProperties>
</file>